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1" r:id="rId17"/>
    <p:sldId id="370" r:id="rId18"/>
    <p:sldId id="372" r:id="rId19"/>
    <p:sldId id="373" r:id="rId20"/>
    <p:sldId id="374" r:id="rId21"/>
    <p:sldId id="375" r:id="rId22"/>
    <p:sldId id="377" r:id="rId23"/>
    <p:sldId id="378" r:id="rId24"/>
    <p:sldId id="376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10/26/2023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10/26/2023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10/26/2023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eertjan.bex@uhasselt.b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creativecommons.org/licenses/by/4.0/deed.as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sciinema.org/a/61375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cbc7b6cf-fd57-451d-a3e8-20134827de59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sciinema.org/a/613818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bdde1463-84aa-49c5-b4a1-89e774dc25b6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671287f4-e152-4ba6-a3ad-11d3425857d0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190.png"/><Relationship Id="rId2" Type="http://schemas.openxmlformats.org/officeDocument/2006/relationships/hyperlink" Target="https://chat.openai.com/c/f7a7d7ee-3b87-48c8-9bd7-efe29a4fa7e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8.png"/><Relationship Id="rId9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chat.openai.com/c/5a24f956-8851-4e72-80a4-d0d71b2820e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erson and robot in a hallway&#10;&#10;Description automatically generated">
            <a:extLst>
              <a:ext uri="{FF2B5EF4-FFF2-40B4-BE49-F238E27FC236}">
                <a16:creationId xmlns:a16="http://schemas.microsoft.com/office/drawing/2014/main" id="{BC0B4876-4830-136E-E3B8-6EF49A64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03" y="955182"/>
            <a:ext cx="5003312" cy="2859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218" y="2880734"/>
            <a:ext cx="5019296" cy="786502"/>
          </a:xfr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>
            <a:normAutofit/>
          </a:bodyPr>
          <a:lstStyle/>
          <a:p>
            <a:pPr defTabSz="704088"/>
            <a:r>
              <a:rPr lang="en-US" sz="462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ChatGPT for HPC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8004" y="4004933"/>
            <a:ext cx="7073795" cy="372085"/>
          </a:xfrm>
        </p:spPr>
        <p:txBody>
          <a:bodyPr/>
          <a:lstStyle/>
          <a:p>
            <a:pPr defTabSz="704088">
              <a:spcBef>
                <a:spcPts val="770"/>
              </a:spcBef>
            </a:pP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Geert Jan Bex (</a:t>
            </a: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geertjan.bex@uhasselt.be</a:t>
            </a:r>
            <a:r>
              <a:rPr lang="en-US" sz="18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4257078" y="4630776"/>
            <a:ext cx="5735737" cy="518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License</a:t>
            </a: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this presentation is released under the Creative Commons CC BY 4.0,</a:t>
            </a:r>
            <a:b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https://creativecommons.org/licenses/by/4.0/deed.ast</a:t>
            </a:r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7" y="372030"/>
            <a:ext cx="2995811" cy="50614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10611390" y="372030"/>
            <a:ext cx="1187083" cy="11005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5153" y="4899139"/>
            <a:ext cx="2122138" cy="282461"/>
          </a:xfrm>
        </p:spPr>
        <p:txBody>
          <a:bodyPr/>
          <a:lstStyle/>
          <a:p>
            <a:pPr defTabSz="704088">
              <a:spcAft>
                <a:spcPts val="600"/>
              </a:spcAft>
            </a:pPr>
            <a:fld id="{0A3F0C48-65A4-4C7D-A956-C29AAFC3A9FF}" type="slidenum">
              <a:rPr lang="LID4096" sz="9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&amp; GitHub Copilot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0F9A3881-4EBA-C358-6D87-388AEB238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847FEE-1663-BA04-88E0-846EB6BCF330}"/>
              </a:ext>
            </a:extLst>
          </p:cNvPr>
          <p:cNvGrpSpPr/>
          <p:nvPr/>
        </p:nvGrpSpPr>
        <p:grpSpPr>
          <a:xfrm>
            <a:off x="5150933" y="3624458"/>
            <a:ext cx="5926205" cy="2697145"/>
            <a:chOff x="4563104" y="3624458"/>
            <a:chExt cx="5926205" cy="2697145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563104" y="4801821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group of bugs around a tag&#10;&#10;Description automatically generated">
              <a:extLst>
                <a:ext uri="{FF2B5EF4-FFF2-40B4-BE49-F238E27FC236}">
                  <a16:creationId xmlns:a16="http://schemas.microsoft.com/office/drawing/2014/main" id="{C8549AEA-8061-0564-4532-5AA78043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305" y="3624458"/>
              <a:ext cx="4720004" cy="269714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87830C-686B-E732-0F53-DF9A5B72D473}"/>
              </a:ext>
            </a:extLst>
          </p:cNvPr>
          <p:cNvGrpSpPr/>
          <p:nvPr/>
        </p:nvGrpSpPr>
        <p:grpSpPr>
          <a:xfrm>
            <a:off x="2347021" y="4479893"/>
            <a:ext cx="1858202" cy="810132"/>
            <a:chOff x="4330696" y="3477984"/>
            <a:chExt cx="3118615" cy="15691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1DC83C-020B-469A-9B5A-7FE6043EB7B1}"/>
                </a:ext>
              </a:extLst>
            </p:cNvPr>
            <p:cNvSpPr/>
            <p:nvPr/>
          </p:nvSpPr>
          <p:spPr>
            <a:xfrm>
              <a:off x="4330696" y="3477984"/>
              <a:ext cx="3118615" cy="1569161"/>
            </a:xfrm>
            <a:prstGeom prst="roundRect">
              <a:avLst/>
            </a:prstGeom>
            <a:solidFill>
              <a:srgbClr val="FF0000">
                <a:alpha val="42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AE827F-B7E2-D507-5E51-CEDBA0B9BF61}"/>
                </a:ext>
              </a:extLst>
            </p:cNvPr>
            <p:cNvSpPr txBox="1"/>
            <p:nvPr/>
          </p:nvSpPr>
          <p:spPr>
            <a:xfrm>
              <a:off x="4330696" y="3636620"/>
              <a:ext cx="3118615" cy="125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0" i="0" dirty="0">
                  <a:solidFill>
                    <a:srgbClr val="343541"/>
                  </a:solidFill>
                  <a:effectLst/>
                  <a:latin typeface="Söhne"/>
                </a:rPr>
                <a:t>Boring!!!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boredom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FE88D-D0EF-4191-C8A7-EAD6785B3EBB}"/>
              </a:ext>
            </a:extLst>
          </p:cNvPr>
          <p:cNvSpPr txBox="1"/>
          <p:nvPr/>
        </p:nvSpPr>
        <p:spPr>
          <a:xfrm>
            <a:off x="8146470" y="1371630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https://asciinema.org/a/613753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8" name="Picture 2" descr="THE NEW CHATGPT LOGO PNG 2023 - eDigital Agency">
            <a:extLst>
              <a:ext uri="{FF2B5EF4-FFF2-40B4-BE49-F238E27FC236}">
                <a16:creationId xmlns:a16="http://schemas.microsoft.com/office/drawing/2014/main" id="{8E4A4EA3-5C84-F42F-D690-EC075121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https://chat.openai.com/share/cbc7b6cf-fd57-451d-a3e8-20134827de59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0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E0A534-F7A7-C618-A5BF-289541F9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7D5A1-1A17-64C2-2E4B-F0DEB11D2EA9}"/>
              </a:ext>
            </a:extLst>
          </p:cNvPr>
          <p:cNvSpPr txBox="1"/>
          <p:nvPr/>
        </p:nvSpPr>
        <p:spPr>
          <a:xfrm>
            <a:off x="7518400" y="965235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https://asciinema.org/a/613818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+ Advanced Data Analysis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holding his hair in his hands&#10;&#10;Description automatically generated">
            <a:extLst>
              <a:ext uri="{FF2B5EF4-FFF2-40B4-BE49-F238E27FC236}">
                <a16:creationId xmlns:a16="http://schemas.microsoft.com/office/drawing/2014/main" id="{92F02C67-F2AD-6492-F118-0058D5D2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4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1034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https://chat.openai.com/share/bdde1463-84aa-49c5-b4a1-89e774dc25b6</a:t>
            </a:r>
            <a:r>
              <a:rPr lang="en-US" sz="2400" dirty="0"/>
              <a:t>	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656080" y="2377439"/>
            <a:ext cx="8422640" cy="2103121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0170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When running the application, it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terminates with a segmentation fault.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a fix?</a:t>
              </a:r>
              <a:endParaRPr lang="LID4096" sz="4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38FBC-1C6B-08BE-3A60-239413332CC2}"/>
              </a:ext>
            </a:extLst>
          </p:cNvPr>
          <p:cNvGrpSpPr/>
          <p:nvPr/>
        </p:nvGrpSpPr>
        <p:grpSpPr>
          <a:xfrm>
            <a:off x="7895185" y="4083557"/>
            <a:ext cx="3876040" cy="668901"/>
            <a:chOff x="4643250" y="3482654"/>
            <a:chExt cx="9240001" cy="12956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F37985-EB74-8E9D-24C8-A5F421CD8B65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2FA851-893F-7520-54B3-E11D7C648EFD}"/>
                </a:ext>
              </a:extLst>
            </p:cNvPr>
            <p:cNvSpPr txBox="1"/>
            <p:nvPr/>
          </p:nvSpPr>
          <p:spPr>
            <a:xfrm>
              <a:off x="4798811" y="3636620"/>
              <a:ext cx="6534452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</a:t>
              </a:r>
              <a:r>
                <a:rPr lang="en-US" sz="2400" dirty="0">
                  <a:solidFill>
                    <a:srgbClr val="343541"/>
                  </a:solidFill>
                  <a:latin typeface="Söhne"/>
                </a:rPr>
                <a:t>another fix</a:t>
              </a:r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07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ChatGPT-4 + Advanced Data Analysis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looking at a board with graphs&#10;&#10;Description automatically generated">
            <a:extLst>
              <a:ext uri="{FF2B5EF4-FFF2-40B4-BE49-F238E27FC236}">
                <a16:creationId xmlns:a16="http://schemas.microsoft.com/office/drawing/2014/main" id="{B8CAF647-5D46-E102-7DBB-61AAC4412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12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https://chat.openai.com/share/671287f4-e152-4ba6-a3ad-11d3425857d0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21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95433" y="2126258"/>
            <a:ext cx="9092276" cy="3240627"/>
            <a:chOff x="1076960" y="2214879"/>
            <a:chExt cx="9092276" cy="32406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32406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426987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Could you give me a table with three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columns: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1. the year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2. the name of the country that has the minimum value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   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for that year</a:t>
              </a:r>
              <a:b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</a:b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  3. the value for that country in that year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You can ignore missing values.</a:t>
              </a:r>
              <a:endParaRPr lang="LID4096" sz="2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6DED-E7E7-BC89-FB33-DB0DA1D7AD28}"/>
              </a:ext>
            </a:extLst>
          </p:cNvPr>
          <p:cNvSpPr txBox="1"/>
          <p:nvPr/>
        </p:nvSpPr>
        <p:spPr>
          <a:xfrm>
            <a:off x="1330037" y="1491115"/>
            <a:ext cx="490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Peace Index (GPI) dataset</a:t>
            </a:r>
          </a:p>
        </p:txBody>
      </p:sp>
    </p:spTree>
    <p:extLst>
      <p:ext uri="{BB962C8B-B14F-4D97-AF65-F5344CB8AC3E}">
        <p14:creationId xmlns:p14="http://schemas.microsoft.com/office/powerpoint/2010/main" val="146807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871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https://chat.openai.com/c/f7a7d7ee-3b87-48c8-9bd7-efe29a4fa7eb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22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2E3BA1D-0DE5-2C87-E292-6B06ACD1C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" y="1474860"/>
            <a:ext cx="4314619" cy="323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84A216-D9FD-7945-16F6-F653CADD64B8}"/>
              </a:ext>
            </a:extLst>
          </p:cNvPr>
          <p:cNvSpPr txBox="1"/>
          <p:nvPr/>
        </p:nvSpPr>
        <p:spPr>
          <a:xfrm>
            <a:off x="4797599" y="248920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model: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484E2-E458-BC70-2284-53606E20C156}"/>
              </a:ext>
            </a:extLst>
          </p:cNvPr>
          <p:cNvSpPr txBox="1"/>
          <p:nvPr/>
        </p:nvSpPr>
        <p:spPr>
          <a:xfrm>
            <a:off x="4206090" y="3031882"/>
            <a:ext cx="312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Quadratic fit (</a:t>
            </a:r>
            <a:r>
              <a:rPr lang="en-US" sz="2800" dirty="0" err="1"/>
              <a:t>scipy</a:t>
            </a:r>
            <a:r>
              <a:rPr lang="en-US" sz="2800" dirty="0"/>
              <a:t>):</a:t>
            </a:r>
            <a:endParaRPr lang="LID4096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/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/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=2.8+4.5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+2.8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/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=0.93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6CC4-740B-78CD-77C3-D890BC08668A}"/>
              </a:ext>
            </a:extLst>
          </p:cNvPr>
          <p:cNvGrpSpPr/>
          <p:nvPr/>
        </p:nvGrpSpPr>
        <p:grpSpPr>
          <a:xfrm>
            <a:off x="4888906" y="4409979"/>
            <a:ext cx="6443197" cy="927028"/>
            <a:chOff x="4888906" y="4409979"/>
            <a:chExt cx="6443197" cy="927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8345D-181A-EA23-9EC5-9AEA72EF53CE}"/>
                </a:ext>
              </a:extLst>
            </p:cNvPr>
            <p:cNvSpPr txBox="1"/>
            <p:nvPr/>
          </p:nvSpPr>
          <p:spPr>
            <a:xfrm>
              <a:off x="4888906" y="4409979"/>
              <a:ext cx="2072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ChatGPT 4.0:</a:t>
              </a:r>
              <a:endParaRPr lang="LID4096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/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=−50+10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/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=0.94</m:t>
                        </m:r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35A41A-932E-7322-FE69-4696DE7E24B1}"/>
              </a:ext>
            </a:extLst>
          </p:cNvPr>
          <p:cNvSpPr txBox="1"/>
          <p:nvPr/>
        </p:nvSpPr>
        <p:spPr>
          <a:xfrm>
            <a:off x="6563360" y="6380480"/>
            <a:ext cx="36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publicly sharable due to images)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A6242A-48F8-47D5-583D-E84737976FC5}"/>
              </a:ext>
            </a:extLst>
          </p:cNvPr>
          <p:cNvSpPr txBox="1"/>
          <p:nvPr/>
        </p:nvSpPr>
        <p:spPr>
          <a:xfrm>
            <a:off x="1036320" y="2259825"/>
            <a:ext cx="144272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PNG file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1E58C-DFEC-BD42-0378-50B62274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5E754-A7C5-B506-C57F-474F7F2BB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shaking with a robot&#10;&#10;Description automatically generated">
            <a:extLst>
              <a:ext uri="{FF2B5EF4-FFF2-40B4-BE49-F238E27FC236}">
                <a16:creationId xmlns:a16="http://schemas.microsoft.com/office/drawing/2014/main" id="{087A18DD-C930-4000-CA90-435D2E5A2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C75C7-DF72-76B3-895E-460D9E22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673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EE63-5A04-140D-BF06-8FD1D3BE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9A98EA-2B2A-34BF-5015-079FF7D00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need to know what you are chatting about</a:t>
            </a:r>
          </a:p>
          <a:p>
            <a:r>
              <a:rPr lang="en-US" dirty="0"/>
              <a:t>Very valuable tools, real timesavers</a:t>
            </a:r>
          </a:p>
          <a:p>
            <a:r>
              <a:rPr lang="en-US" dirty="0"/>
              <a:t>This is just the beginning...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27224-E774-032D-3495-42C7FCA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24</a:t>
            </a:fld>
            <a:endParaRPr lang="LID4096"/>
          </a:p>
        </p:txBody>
      </p:sp>
      <p:sp>
        <p:nvSpPr>
          <p:cNvPr id="7" name="AutoShape 4" descr="Generated by DALL·E">
            <a:extLst>
              <a:ext uri="{FF2B5EF4-FFF2-40B4-BE49-F238E27FC236}">
                <a16:creationId xmlns:a16="http://schemas.microsoft.com/office/drawing/2014/main" id="{896CCBF1-3BF6-C409-0009-BF0887500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1" name="Picture 10" descr="A car on a street&#10;&#10;Description automatically generated">
            <a:extLst>
              <a:ext uri="{FF2B5EF4-FFF2-40B4-BE49-F238E27FC236}">
                <a16:creationId xmlns:a16="http://schemas.microsoft.com/office/drawing/2014/main" id="{0796671A-AD40-DA62-3808-9A4D2385D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8973"/>
            <a:ext cx="5181600" cy="2960914"/>
          </a:xfrm>
          <a:prstGeom prst="rect">
            <a:avLst/>
          </a:prstGeom>
        </p:spPr>
      </p:pic>
      <p:pic>
        <p:nvPicPr>
          <p:cNvPr id="13" name="Picture 12" descr="A car driving on a street&#10;&#10;Description automatically generated">
            <a:extLst>
              <a:ext uri="{FF2B5EF4-FFF2-40B4-BE49-F238E27FC236}">
                <a16:creationId xmlns:a16="http://schemas.microsoft.com/office/drawing/2014/main" id="{3B250343-CCB1-5745-A659-6BE663F8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90450"/>
            <a:ext cx="5181600" cy="2960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F2702-F582-D187-57C3-31BC28C14560}"/>
              </a:ext>
            </a:extLst>
          </p:cNvPr>
          <p:cNvSpPr txBox="1"/>
          <p:nvPr/>
        </p:nvSpPr>
        <p:spPr>
          <a:xfrm>
            <a:off x="1252273" y="5839597"/>
            <a:ext cx="887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https://chat.openai.com/c/5a24f956-8851-4e72-80a4-d0d71b2820e2</a:t>
            </a:r>
            <a:r>
              <a:rPr lang="en-US" sz="2400" dirty="0"/>
              <a:t> </a:t>
            </a:r>
            <a:endParaRPr lang="LID4096" sz="3200" dirty="0"/>
          </a:p>
        </p:txBody>
      </p:sp>
      <p:pic>
        <p:nvPicPr>
          <p:cNvPr id="15" name="Picture 2" descr="THE NEW CHATGPT LOGO PNG 2023 - eDigital Agency">
            <a:extLst>
              <a:ext uri="{FF2B5EF4-FFF2-40B4-BE49-F238E27FC236}">
                <a16:creationId xmlns:a16="http://schemas.microsoft.com/office/drawing/2014/main" id="{DF247E87-C106-910C-12FD-2072B8FC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4879E-70DD-8522-E0FD-0B5AB8AC83EE}"/>
              </a:ext>
            </a:extLst>
          </p:cNvPr>
          <p:cNvGrpSpPr/>
          <p:nvPr/>
        </p:nvGrpSpPr>
        <p:grpSpPr>
          <a:xfrm>
            <a:off x="426719" y="3440243"/>
            <a:ext cx="11609335" cy="2277374"/>
            <a:chOff x="426719" y="3440243"/>
            <a:chExt cx="11609335" cy="22773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DE8D05-BCA6-9D0F-5760-928D67A12C99}"/>
                </a:ext>
              </a:extLst>
            </p:cNvPr>
            <p:cNvGrpSpPr/>
            <p:nvPr/>
          </p:nvGrpSpPr>
          <p:grpSpPr>
            <a:xfrm>
              <a:off x="426719" y="3900651"/>
              <a:ext cx="8920480" cy="1333599"/>
              <a:chOff x="1635759" y="4001294"/>
              <a:chExt cx="8920480" cy="13335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8149A-8184-EE5B-4FD3-B3D90352199C}"/>
                  </a:ext>
                </a:extLst>
              </p:cNvPr>
              <p:cNvSpPr txBox="1"/>
              <p:nvPr/>
            </p:nvSpPr>
            <p:spPr>
              <a:xfrm>
                <a:off x="1818899" y="4001294"/>
                <a:ext cx="855420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Domain knowledge!</a:t>
                </a:r>
                <a:endParaRPr lang="LID4096" sz="80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F71724F-35DC-84D4-80CE-2A1C543DD8C9}"/>
                  </a:ext>
                </a:extLst>
              </p:cNvPr>
              <p:cNvSpPr/>
              <p:nvPr/>
            </p:nvSpPr>
            <p:spPr>
              <a:xfrm>
                <a:off x="1635759" y="4024253"/>
                <a:ext cx="8920480" cy="1310640"/>
              </a:xfrm>
              <a:prstGeom prst="roundRect">
                <a:avLst/>
              </a:prstGeom>
              <a:solidFill>
                <a:schemeClr val="accent2">
                  <a:lumMod val="7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11" name="Picture 10" descr="A book and keys on a table&#10;&#10;Description automatically generated">
              <a:extLst>
                <a:ext uri="{FF2B5EF4-FFF2-40B4-BE49-F238E27FC236}">
                  <a16:creationId xmlns:a16="http://schemas.microsoft.com/office/drawing/2014/main" id="{E076CAEC-1874-D564-A1D6-F24D9D74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680" y="3440243"/>
              <a:ext cx="2277374" cy="2277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</a:p>
          <a:p>
            <a:r>
              <a:rPr lang="en-US" dirty="0"/>
              <a:t>Debugging</a:t>
            </a:r>
            <a:br>
              <a:rPr lang="en-US" dirty="0"/>
            </a:br>
            <a:r>
              <a:rPr lang="en-US" dirty="0"/>
              <a:t>         Here’s my code and the error message: figure it out</a:t>
            </a:r>
          </a:p>
          <a:p>
            <a:r>
              <a:rPr lang="en-US" dirty="0"/>
              <a:t>Data exploration</a:t>
            </a:r>
            <a:br>
              <a:rPr lang="en-US" dirty="0"/>
            </a:br>
            <a:r>
              <a:rPr lang="en-US" dirty="0"/>
              <a:t>         Analyze my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ChatGPT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eading a book in a library&#10;&#10;Description automatically generated">
            <a:extLst>
              <a:ext uri="{FF2B5EF4-FFF2-40B4-BE49-F238E27FC236}">
                <a16:creationId xmlns:a16="http://schemas.microsoft.com/office/drawing/2014/main" id="{37B3FD71-6883-89BB-4A6C-72403535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A3F0C48-65A4-4C7D-A956-C29AAFC3A9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6775-C1D9-EF4E-980E-0B4A3DF46393}"/>
              </a:ext>
            </a:extLst>
          </p:cNvPr>
          <p:cNvGrpSpPr/>
          <p:nvPr/>
        </p:nvGrpSpPr>
        <p:grpSpPr>
          <a:xfrm>
            <a:off x="1076960" y="2214880"/>
            <a:ext cx="9672320" cy="2184400"/>
            <a:chOff x="1076960" y="2214880"/>
            <a:chExt cx="9672320" cy="2184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076960" y="2214880"/>
              <a:ext cx="9672320" cy="218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1950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you list the steps to create a robust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job script for the </a:t>
              </a:r>
              <a:r>
                <a:rPr lang="en-US" sz="4000" dirty="0" err="1">
                  <a:solidFill>
                    <a:srgbClr val="343541"/>
                  </a:solidFill>
                  <a:latin typeface="Söhne"/>
                </a:rPr>
                <a:t>S</a:t>
              </a:r>
              <a:r>
                <a:rPr lang="en-US" sz="4000" b="0" i="0" dirty="0" err="1">
                  <a:solidFill>
                    <a:srgbClr val="343541"/>
                  </a:solidFill>
                  <a:effectLst/>
                  <a:latin typeface="Söhne"/>
                </a:rPr>
                <a:t>lurm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 scheduler that runs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MPI application on multiple nodes?</a:t>
              </a:r>
              <a:endParaRPr lang="LID4096" sz="4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Office PowerPoint</Application>
  <PresentationFormat>Widescreen</PresentationFormat>
  <Paragraphs>144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boredom</vt:lpstr>
      <vt:lpstr>Generating tests &amp; error handling</vt:lpstr>
      <vt:lpstr>Refactoring</vt:lpstr>
      <vt:lpstr>Generating documentation</vt:lpstr>
      <vt:lpstr>Debugging</vt:lpstr>
      <vt:lpstr>Debugging</vt:lpstr>
      <vt:lpstr>Data analysis</vt:lpstr>
      <vt:lpstr>Data exploration</vt:lpstr>
      <vt:lpstr>Data analysis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15</cp:revision>
  <dcterms:created xsi:type="dcterms:W3CDTF">2023-10-10T13:16:47Z</dcterms:created>
  <dcterms:modified xsi:type="dcterms:W3CDTF">2023-10-26T13:13:24Z</dcterms:modified>
</cp:coreProperties>
</file>